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71" r:id="rId5"/>
    <p:sldId id="259" r:id="rId6"/>
    <p:sldId id="263" r:id="rId7"/>
    <p:sldId id="261" r:id="rId8"/>
    <p:sldId id="262" r:id="rId9"/>
    <p:sldId id="270" r:id="rId10"/>
    <p:sldId id="27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50938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19366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27397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411759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5910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0531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955138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28225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14823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94415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94492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44018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62181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3154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11966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38544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507B55-25E5-4238-BB87-B64FB2BB933E}" type="datetimeFigureOut">
              <a:rPr lang="es-PE" smtClean="0"/>
              <a:t>4/05/2020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89894DF-84AF-45F3-95B3-B98AF1A2E06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73314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EE8800-AA84-4615-9AD6-325064DAE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232" y="296883"/>
            <a:ext cx="7346868" cy="576758"/>
          </a:xfrm>
        </p:spPr>
        <p:txBody>
          <a:bodyPr>
            <a:normAutofit/>
          </a:bodyPr>
          <a:lstStyle/>
          <a:p>
            <a:r>
              <a:rPr lang="es-PE" sz="2000" b="1" dirty="0"/>
              <a:t>I.E.P NUEVO PITAGORAS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94C8FB9-C3C0-45CF-A9BB-33453D73D5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4405" y="2331378"/>
            <a:ext cx="9983189" cy="2596881"/>
          </a:xfrm>
        </p:spPr>
        <p:txBody>
          <a:bodyPr>
            <a:normAutofit/>
          </a:bodyPr>
          <a:lstStyle/>
          <a:p>
            <a:pPr algn="l"/>
            <a:r>
              <a:rPr lang="es-PE" dirty="0">
                <a:latin typeface="Bahnschrift SemiBold" panose="020B0502040204020203" pitchFamily="34" charset="0"/>
              </a:rPr>
              <a:t>CURSO: 		GEOGRAFÍA </a:t>
            </a:r>
          </a:p>
          <a:p>
            <a:pPr algn="l"/>
            <a:r>
              <a:rPr lang="es-PE" dirty="0">
                <a:latin typeface="Bahnschrift SemiBold" panose="020B0502040204020203" pitchFamily="34" charset="0"/>
              </a:rPr>
              <a:t>GRADO: 		5TO SECUNDARIA </a:t>
            </a:r>
          </a:p>
          <a:p>
            <a:pPr algn="l"/>
            <a:r>
              <a:rPr lang="es-PE" dirty="0">
                <a:latin typeface="Bahnschrift SemiBold" panose="020B0502040204020203" pitchFamily="34" charset="0"/>
              </a:rPr>
              <a:t>PROFESOR: 		HENRY DEL CARPIO</a:t>
            </a:r>
          </a:p>
          <a:p>
            <a:pPr algn="l"/>
            <a:r>
              <a:rPr lang="es-PE" dirty="0">
                <a:latin typeface="Bahnschrift SemiBold" panose="020B0502040204020203" pitchFamily="34" charset="0"/>
              </a:rPr>
              <a:t>TEMA: 			SISTEMA SOLAR </a:t>
            </a:r>
          </a:p>
          <a:p>
            <a:pPr algn="l"/>
            <a:r>
              <a:rPr lang="es-PE" dirty="0">
                <a:latin typeface="Bahnschrift SemiBold" panose="020B0502040204020203" pitchFamily="34" charset="0"/>
              </a:rPr>
              <a:t>FECHA: 		04- 05- 2020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18DFBC5E-842D-4FF9-B7C1-9D3F736C1ED9}"/>
              </a:ext>
            </a:extLst>
          </p:cNvPr>
          <p:cNvSpPr txBox="1">
            <a:spLocks/>
          </p:cNvSpPr>
          <p:nvPr/>
        </p:nvSpPr>
        <p:spPr>
          <a:xfrm>
            <a:off x="2422566" y="1023441"/>
            <a:ext cx="7346868" cy="7103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5400" dirty="0">
                <a:latin typeface="Algerian" panose="04020705040A02060702" pitchFamily="82" charset="0"/>
              </a:rPr>
              <a:t>GEOGRAFÍA </a:t>
            </a:r>
            <a:r>
              <a:rPr lang="es-PE" sz="2000" dirty="0"/>
              <a:t> </a:t>
            </a:r>
          </a:p>
        </p:txBody>
      </p:sp>
      <p:pic>
        <p:nvPicPr>
          <p:cNvPr id="1026" name="Picture 2" descr="Consorcio educativo &quot;Nuevo Pitágoras&quot; - Inicio | Facebook">
            <a:extLst>
              <a:ext uri="{FF2B5EF4-FFF2-40B4-BE49-F238E27FC236}">
                <a16:creationId xmlns:a16="http://schemas.microsoft.com/office/drawing/2014/main" id="{A683C8BF-F664-4A97-A49D-B538FEE25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2334"/>
            <a:ext cx="3257550" cy="140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754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35B931-DA35-487E-A1BD-0ABA85E1A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C04EFF-BB5E-4003-8663-BCEF58B83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7CC22F4-0F73-4396-B9A9-A140AFF24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056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874A9C-3421-4DF4-9E0D-5C9AA68F3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1140C290-FAF2-4E65-B79D-04163982D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5F3C48A-B5BB-4912-AA59-F436A20F3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1668"/>
            <a:ext cx="12053456" cy="693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246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7F8A0F-C707-4169-89E7-A4B0DE243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44F4E7-7554-4299-9A40-7586FAB68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50B20B7-10B5-412A-8C35-586A32373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44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C300D8-DC13-4969-89B9-AD4CF7737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88312E-3340-456B-93D0-0FE8F6A43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56417B6-B3C5-4C8D-BF31-B295CACF5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758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984048-5778-4739-9415-DC8770975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8959C7-805E-4F3B-8304-420E04FFA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50AEE11-373C-4766-9BDE-94979C01B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59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9917A6-9829-421E-91CF-380C896ED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63FDC3-506C-4620-8231-2ED1122D8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E4813FB-E5D3-4998-9BAE-C317B29AB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538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A02025-AEA9-4BC6-B69A-4199157F3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7AE6C7-DD35-4CE8-8F34-44CA9B8AE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CA0299A-4592-47A6-9DE4-235E78802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789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081F30-EF15-40C7-A220-EF4E0C5FB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07D9CA-CA0A-4FC7-A2CC-21F9382F6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202EC5-D5FE-463D-9B67-207211DD0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591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048043-2128-4EFD-9A6C-9B13DE462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23E8F6A-826C-4781-9800-E4E8FAFE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31F3E2A-BF6C-4AD1-9189-4C13702AD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193102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23</TotalTime>
  <Words>40</Words>
  <Application>Microsoft Office PowerPoint</Application>
  <PresentationFormat>Panorámica</PresentationFormat>
  <Paragraphs>7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Algerian</vt:lpstr>
      <vt:lpstr>Arial</vt:lpstr>
      <vt:lpstr>Bahnschrift SemiBold</vt:lpstr>
      <vt:lpstr>Century Gothic</vt:lpstr>
      <vt:lpstr>Wingdings 3</vt:lpstr>
      <vt:lpstr>Espiral</vt:lpstr>
      <vt:lpstr>I.E.P NUEVO PITAGORAS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I.E.P NUEVO PITAGORAS</dc:title>
  <dc:creator>NICOLAS DEL CARPIO</dc:creator>
  <cp:lastModifiedBy>NICOLAS DEL CARPIO</cp:lastModifiedBy>
  <cp:revision>3</cp:revision>
  <dcterms:created xsi:type="dcterms:W3CDTF">2020-05-04T17:33:07Z</dcterms:created>
  <dcterms:modified xsi:type="dcterms:W3CDTF">2020-05-04T17:58:15Z</dcterms:modified>
</cp:coreProperties>
</file>

<file path=docProps/thumbnail.jpeg>
</file>